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56" r:id="rId5"/>
    <p:sldId id="269" r:id="rId6"/>
    <p:sldId id="260" r:id="rId7"/>
    <p:sldId id="268" r:id="rId8"/>
    <p:sldId id="261" r:id="rId9"/>
    <p:sldId id="264" r:id="rId10"/>
    <p:sldId id="263" r:id="rId11"/>
    <p:sldId id="267" r:id="rId12"/>
    <p:sldId id="265" r:id="rId13"/>
    <p:sldId id="270" r:id="rId14"/>
    <p:sldId id="266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-15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5206E-73BD-864A-9F51-F45265BAD526}" type="datetimeFigureOut">
              <a:rPr lang="en-US" smtClean="0"/>
              <a:t>6/21/16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604E36-2EF2-6143-B894-9FD4D4732D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78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D9AA15F-8F65-D645-B4F5-AE25A3F9C3E8}" type="slidenum">
              <a:rPr lang="en-US"/>
              <a:pPr/>
              <a:t>3</a:t>
            </a:fld>
            <a:endParaRPr lang="en-US"/>
          </a:p>
        </p:txBody>
      </p:sp>
      <p:sp>
        <p:nvSpPr>
          <p:cNvPr id="4925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2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59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3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611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69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16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691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38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67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30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06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83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F7486-546A-9140-9B9F-B63B12246FFD}" type="datetimeFigureOut">
              <a:rPr lang="en-US" smtClean="0"/>
              <a:t>6/21/16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55A0D-D4FF-274A-8CF9-8FDBDE380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84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2" y="-1"/>
            <a:ext cx="9334501" cy="7467601"/>
          </a:xfrm>
          <a:prstGeom prst="rect">
            <a:avLst/>
          </a:prstGeom>
        </p:spPr>
      </p:pic>
      <p:pic>
        <p:nvPicPr>
          <p:cNvPr id="1028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04800"/>
            <a:ext cx="2383383" cy="237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Variables 2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084265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Update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doorChoice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8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prize +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12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}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069311" y="2124157"/>
            <a:ext cx="2225832" cy="436946"/>
          </a:xfrm>
          <a:prstGeom prst="round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580810" y="4444800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531598" y="3928018"/>
            <a:ext cx="13390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 dirty="0" smtClean="0">
                <a:latin typeface="Courier New" charset="0"/>
              </a:rPr>
              <a:t>prize</a:t>
            </a:r>
            <a:endParaRPr lang="en-US" sz="30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727925" y="4506003"/>
            <a:ext cx="369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8</a:t>
            </a:r>
            <a:endParaRPr lang="en-US" sz="2400" dirty="0">
              <a:solidFill>
                <a:srgbClr val="0000FF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3852" y="2473674"/>
            <a:ext cx="1292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8 + 12</a:t>
            </a:r>
            <a:endParaRPr lang="en-US" sz="2400" dirty="0">
              <a:solidFill>
                <a:srgbClr val="0000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16862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Update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doorChoice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8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prize +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12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}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580810" y="4444800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531598" y="3928018"/>
            <a:ext cx="13390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 dirty="0" smtClean="0">
                <a:latin typeface="Courier New" charset="0"/>
              </a:rPr>
              <a:t>prize</a:t>
            </a:r>
            <a:endParaRPr lang="en-US" sz="30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727925" y="4506003"/>
            <a:ext cx="5540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20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3852" y="2473674"/>
            <a:ext cx="5540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20</a:t>
            </a:r>
            <a:endParaRPr lang="en-US" sz="2400" dirty="0">
              <a:solidFill>
                <a:srgbClr val="0000FF"/>
              </a:solidFill>
              <a:latin typeface="Courier"/>
              <a:cs typeface="Courier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78554" y="2253001"/>
            <a:ext cx="1952722" cy="19116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069311" y="2124157"/>
            <a:ext cx="2225832" cy="436946"/>
          </a:xfrm>
          <a:prstGeom prst="round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724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Update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doorChoice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8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prize +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12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}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635493" y="2124157"/>
            <a:ext cx="3659650" cy="436946"/>
          </a:xfrm>
          <a:prstGeom prst="round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580810" y="4444800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531598" y="3928018"/>
            <a:ext cx="13390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 dirty="0" smtClean="0">
                <a:latin typeface="Courier New" charset="0"/>
              </a:rPr>
              <a:t>prize</a:t>
            </a:r>
            <a:endParaRPr lang="en-US" sz="30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727925" y="4506003"/>
            <a:ext cx="5540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20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53852" y="2473674"/>
            <a:ext cx="5540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20</a:t>
            </a:r>
            <a:endParaRPr lang="en-US" sz="2400" dirty="0">
              <a:solidFill>
                <a:srgbClr val="0000FF"/>
              </a:solidFill>
              <a:latin typeface="Courier"/>
              <a:cs typeface="Courier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4178554" y="2253001"/>
            <a:ext cx="1952722" cy="19116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417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  <a:ln>
            <a:noFill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179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39087" y="1086915"/>
            <a:ext cx="70184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Courier"/>
                <a:cs typeface="Courier"/>
              </a:rPr>
              <a:t>println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"You win: " </a:t>
            </a:r>
            <a:r>
              <a:rPr lang="en-US" sz="2400" dirty="0">
                <a:latin typeface="Courier"/>
                <a:cs typeface="Courier"/>
              </a:rPr>
              <a:t>+ prize +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" TL"</a:t>
            </a:r>
            <a:r>
              <a:rPr lang="en-US" sz="2400" dirty="0">
                <a:latin typeface="Courier"/>
                <a:cs typeface="Courier"/>
              </a:rPr>
              <a:t>);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String Concatenation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799297" y="2232761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750085" y="1715979"/>
            <a:ext cx="110814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Courier New" charset="0"/>
              </a:rPr>
              <a:t>prize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3946412" y="2293964"/>
            <a:ext cx="5540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Courier"/>
                <a:cs typeface="Courier"/>
              </a:rPr>
              <a:t>20</a:t>
            </a:r>
            <a:endParaRPr lang="en-US" sz="24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67816" y="3858790"/>
            <a:ext cx="51714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"You win: " </a:t>
            </a:r>
            <a:r>
              <a:rPr lang="en-US" sz="2400" dirty="0" smtClean="0">
                <a:latin typeface="Courier"/>
                <a:cs typeface="Courier"/>
              </a:rPr>
              <a:t>+ prize + </a:t>
            </a:r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" TL"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2457972" y="3345366"/>
            <a:ext cx="915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String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713305" y="3333911"/>
            <a:ext cx="5200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int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6106155" y="3347566"/>
            <a:ext cx="9156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String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2570846" y="4885082"/>
            <a:ext cx="38785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"You win: 20” </a:t>
            </a:r>
            <a:r>
              <a:rPr lang="en-US" sz="2400" dirty="0" smtClean="0">
                <a:solidFill>
                  <a:srgbClr val="000000"/>
                </a:solidFill>
                <a:latin typeface="Courier"/>
                <a:cs typeface="Courier"/>
              </a:rPr>
              <a:t>+</a:t>
            </a:r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 “ TL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2937350" y="5961592"/>
            <a:ext cx="3139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"You win: 20 TL"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3632338" y="4342148"/>
            <a:ext cx="300418" cy="45060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4451662" y="4398966"/>
            <a:ext cx="288955" cy="36647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180745" y="5354785"/>
            <a:ext cx="300418" cy="45060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382420" y="5370639"/>
            <a:ext cx="288955" cy="36647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96845" y="3113238"/>
            <a:ext cx="7251019" cy="0"/>
          </a:xfrm>
          <a:prstGeom prst="line">
            <a:avLst/>
          </a:prstGeom>
          <a:ln w="3175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608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  <a:ln>
            <a:noFill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179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128" y="488302"/>
            <a:ext cx="5666991" cy="63696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Volunteer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863776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 smtClean="0">
                <a:solidFill>
                  <a:schemeClr val="tx1"/>
                </a:solidFill>
                <a:latin typeface="Century Gothic"/>
                <a:cs typeface="Century Gothic"/>
              </a:rPr>
              <a:t>CSBridge</a:t>
            </a:r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 Game </a:t>
            </a:r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Show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4202" y="852952"/>
            <a:ext cx="4737758" cy="585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67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6-21 at 11.28.4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891" y="1185912"/>
            <a:ext cx="5710405" cy="5084941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err="1" smtClean="0">
                <a:solidFill>
                  <a:schemeClr val="tx1"/>
                </a:solidFill>
                <a:latin typeface="Century Gothic"/>
                <a:cs typeface="Century Gothic"/>
              </a:rPr>
              <a:t>CSBridge</a:t>
            </a:r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 Game </a:t>
            </a:r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Show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058811" y="2853803"/>
            <a:ext cx="546216" cy="218473"/>
          </a:xfrm>
          <a:prstGeom prst="round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144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  <a:ln>
            <a:noFill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179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2574043" y="4174999"/>
            <a:ext cx="3290953" cy="217107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Or and And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96007" y="986944"/>
            <a:ext cx="101049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8000"/>
                </a:solidFill>
                <a:latin typeface="Courier"/>
                <a:cs typeface="Courier"/>
              </a:rPr>
              <a:t>// 1. Get a door number from the user</a:t>
            </a:r>
          </a:p>
          <a:p>
            <a:r>
              <a:rPr lang="en-US" sz="2400" b="1" dirty="0" err="1" smtClean="0">
                <a:solidFill>
                  <a:srgbClr val="660066"/>
                </a:solidFill>
                <a:latin typeface="Courier"/>
                <a:cs typeface="Courier"/>
              </a:rPr>
              <a:t>int</a:t>
            </a:r>
            <a:r>
              <a:rPr lang="en-US" sz="2400" b="1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doorChoice</a:t>
            </a:r>
            <a:r>
              <a:rPr lang="en-US" sz="2400" b="1" dirty="0">
                <a:latin typeface="Courier"/>
                <a:cs typeface="Courier"/>
              </a:rPr>
              <a:t> = </a:t>
            </a:r>
            <a:r>
              <a:rPr lang="en-US" sz="2400" dirty="0" err="1">
                <a:latin typeface="Courier"/>
                <a:cs typeface="Courier"/>
              </a:rPr>
              <a:t>readInt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"choose a door: "</a:t>
            </a:r>
            <a:r>
              <a:rPr lang="en-US" sz="2400" dirty="0">
                <a:latin typeface="Courier"/>
                <a:cs typeface="Courier"/>
              </a:rPr>
              <a:t>);</a:t>
            </a:r>
          </a:p>
          <a:p>
            <a:r>
              <a:rPr lang="en-US" sz="2400" b="1" dirty="0" smtClean="0">
                <a:solidFill>
                  <a:srgbClr val="660066"/>
                </a:solidFill>
                <a:latin typeface="Courier"/>
                <a:cs typeface="Courier"/>
              </a:rPr>
              <a:t>while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doorChoice</a:t>
            </a:r>
            <a:r>
              <a:rPr lang="en-US" sz="2400" dirty="0">
                <a:latin typeface="Courier"/>
                <a:cs typeface="Courier"/>
              </a:rPr>
              <a:t> &lt; 1 || </a:t>
            </a:r>
            <a:r>
              <a:rPr lang="en-US" sz="2400" dirty="0" err="1">
                <a:latin typeface="Courier"/>
                <a:cs typeface="Courier"/>
              </a:rPr>
              <a:t>doorChoice</a:t>
            </a:r>
            <a:r>
              <a:rPr lang="en-US" sz="2400" dirty="0">
                <a:latin typeface="Courier"/>
                <a:cs typeface="Courier"/>
              </a:rPr>
              <a:t> &gt; 3) {</a:t>
            </a:r>
          </a:p>
          <a:p>
            <a:r>
              <a:rPr lang="en-US" sz="2400" dirty="0" smtClean="0">
                <a:latin typeface="Courier"/>
                <a:cs typeface="Courier"/>
              </a:rPr>
              <a:t>	</a:t>
            </a:r>
            <a:r>
              <a:rPr lang="en-US" sz="2400" dirty="0" err="1" smtClean="0">
                <a:latin typeface="Courier"/>
                <a:cs typeface="Courier"/>
              </a:rPr>
              <a:t>println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"chose a door number between 1 and 3"</a:t>
            </a:r>
            <a:r>
              <a:rPr lang="en-US" sz="2400" dirty="0">
                <a:latin typeface="Courier"/>
                <a:cs typeface="Courier"/>
              </a:rPr>
              <a:t>);</a:t>
            </a:r>
          </a:p>
          <a:p>
            <a:r>
              <a:rPr lang="en-US" sz="2400" dirty="0">
                <a:latin typeface="Courier"/>
                <a:cs typeface="Courier"/>
              </a:rPr>
              <a:t>	</a:t>
            </a:r>
            <a:r>
              <a:rPr lang="en-US" sz="2400" dirty="0" err="1" smtClean="0">
                <a:latin typeface="Courier"/>
                <a:cs typeface="Courier"/>
              </a:rPr>
              <a:t>doorChoice</a:t>
            </a:r>
            <a:r>
              <a:rPr lang="en-US" sz="2400" dirty="0" smtClean="0">
                <a:latin typeface="Courier"/>
                <a:cs typeface="Courier"/>
              </a:rPr>
              <a:t> </a:t>
            </a:r>
            <a:r>
              <a:rPr lang="en-US" sz="2400" dirty="0">
                <a:latin typeface="Courier"/>
                <a:cs typeface="Courier"/>
              </a:rPr>
              <a:t>= </a:t>
            </a:r>
            <a:r>
              <a:rPr lang="en-US" sz="2400" dirty="0" err="1">
                <a:latin typeface="Courier"/>
                <a:cs typeface="Courier"/>
              </a:rPr>
              <a:t>readInt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"choose a door: </a:t>
            </a:r>
            <a:r>
              <a:rPr lang="en-US" sz="2400" dirty="0">
                <a:latin typeface="Courier"/>
                <a:cs typeface="Courier"/>
              </a:rPr>
              <a:t>");</a:t>
            </a:r>
          </a:p>
          <a:p>
            <a:r>
              <a:rPr lang="en-US" sz="2400" dirty="0" smtClean="0">
                <a:latin typeface="Courier"/>
                <a:cs typeface="Courier"/>
              </a:rPr>
              <a:t>}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943608" y="4560897"/>
            <a:ext cx="2771179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300" dirty="0" smtClean="0">
                <a:latin typeface="Courier"/>
                <a:cs typeface="Courier"/>
              </a:rPr>
              <a:t>||		or</a:t>
            </a:r>
          </a:p>
          <a:p>
            <a:r>
              <a:rPr lang="en-US" sz="4300" dirty="0" smtClean="0">
                <a:latin typeface="Courier"/>
                <a:cs typeface="Courier"/>
              </a:rPr>
              <a:t>&amp;&amp;		and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490630" y="1746688"/>
            <a:ext cx="2728890" cy="436946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4834013" y="1755484"/>
            <a:ext cx="2703770" cy="436946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4219520" y="1751086"/>
            <a:ext cx="614493" cy="436946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859503" y="3295268"/>
            <a:ext cx="544139" cy="584776"/>
          </a:xfrm>
          <a:prstGeom prst="rect">
            <a:avLst/>
          </a:prstGeom>
          <a:noFill/>
          <a:ln w="381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 smtClean="0"/>
              <a:t>or</a:t>
            </a:r>
            <a:endParaRPr lang="en-US" sz="32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4603692" y="2206085"/>
            <a:ext cx="460642" cy="1144783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8538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7" grpId="0"/>
      <p:bldP spid="9" grpId="0" animBg="1"/>
      <p:bldP spid="13" grpId="0" animBg="1"/>
      <p:bldP spid="14" grpId="0" animBg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  <a:ln>
            <a:noFill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745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Update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doorChoice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8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prize +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12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}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089276" y="1755484"/>
            <a:ext cx="4601871" cy="436946"/>
          </a:xfrm>
          <a:prstGeom prst="round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580810" y="4444800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531598" y="3928018"/>
            <a:ext cx="13390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 dirty="0" smtClean="0">
                <a:latin typeface="Courier New" charset="0"/>
              </a:rPr>
              <a:t>prize</a:t>
            </a:r>
            <a:endParaRPr lang="en-US" sz="30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727925" y="4506003"/>
            <a:ext cx="369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8</a:t>
            </a:r>
            <a:endParaRPr lang="en-US" sz="2400" dirty="0">
              <a:solidFill>
                <a:srgbClr val="0000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460701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Update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63101" y="1354144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b="1" dirty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doorChoice</a:t>
            </a:r>
            <a:r>
              <a:rPr lang="en-US" sz="2400" dirty="0">
                <a:latin typeface="Courier"/>
                <a:cs typeface="Courier"/>
              </a:rPr>
              <a:t> == </a:t>
            </a:r>
            <a:r>
              <a:rPr lang="en-US" sz="2400" dirty="0">
                <a:solidFill>
                  <a:srgbClr val="0000FF"/>
                </a:solidFill>
                <a:latin typeface="Courier"/>
                <a:cs typeface="Courier"/>
              </a:rPr>
              <a:t>3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8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	prize </a:t>
            </a:r>
            <a:r>
              <a:rPr lang="hr-HR" sz="2400" dirty="0">
                <a:latin typeface="Courier"/>
                <a:cs typeface="Courier"/>
              </a:rPr>
              <a:t>= prize + </a:t>
            </a:r>
            <a:r>
              <a:rPr lang="hr-HR" sz="2400" dirty="0">
                <a:solidFill>
                  <a:srgbClr val="0000FF"/>
                </a:solidFill>
                <a:latin typeface="Courier"/>
                <a:cs typeface="Courier"/>
              </a:rPr>
              <a:t>12</a:t>
            </a:r>
            <a:r>
              <a:rPr lang="hr-HR" sz="2400" dirty="0">
                <a:latin typeface="Courier"/>
                <a:cs typeface="Courier"/>
              </a:rPr>
              <a:t>;</a:t>
            </a:r>
          </a:p>
          <a:p>
            <a:r>
              <a:rPr lang="hr-HR" sz="2400" dirty="0" smtClean="0">
                <a:latin typeface="Courier"/>
                <a:cs typeface="Courier"/>
              </a:rPr>
              <a:t>}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089276" y="2137812"/>
            <a:ext cx="4601871" cy="436946"/>
          </a:xfrm>
          <a:prstGeom prst="round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3580810" y="4444800"/>
            <a:ext cx="1600200" cy="609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3531598" y="3928018"/>
            <a:ext cx="1339016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000" dirty="0" smtClean="0">
                <a:latin typeface="Courier New" charset="0"/>
              </a:rPr>
              <a:t>prize</a:t>
            </a:r>
            <a:endParaRPr lang="en-US" sz="30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727925" y="4506003"/>
            <a:ext cx="369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ourier"/>
                <a:cs typeface="Courier"/>
              </a:rPr>
              <a:t>8</a:t>
            </a:r>
            <a:endParaRPr lang="en-US" sz="2400" dirty="0">
              <a:solidFill>
                <a:srgbClr val="0000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510044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161</Words>
  <Application>Microsoft Macintosh PowerPoint</Application>
  <PresentationFormat>On-screen Show (4:3)</PresentationFormat>
  <Paragraphs>63</Paragraphs>
  <Slides>15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Stanford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Piech</dc:creator>
  <cp:lastModifiedBy>Chris Piech</cp:lastModifiedBy>
  <cp:revision>5</cp:revision>
  <dcterms:created xsi:type="dcterms:W3CDTF">2016-06-21T08:23:40Z</dcterms:created>
  <dcterms:modified xsi:type="dcterms:W3CDTF">2016-06-21T09:04:12Z</dcterms:modified>
</cp:coreProperties>
</file>

<file path=docProps/thumbnail.jpeg>
</file>